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1" r:id="rId8"/>
    <p:sldId id="263" r:id="rId9"/>
    <p:sldId id="266" r:id="rId10"/>
    <p:sldId id="267" r:id="rId11"/>
    <p:sldId id="262" r:id="rId12"/>
    <p:sldId id="264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46"/>
    <p:restoredTop sz="94696"/>
  </p:normalViewPr>
  <p:slideViewPr>
    <p:cSldViewPr snapToGrid="0" snapToObjects="1">
      <p:cViewPr varScale="1">
        <p:scale>
          <a:sx n="115" d="100"/>
          <a:sy n="115" d="100"/>
        </p:scale>
        <p:origin x="13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56E2AB-0C6F-C24B-AF26-2BFCF381F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1734541-1030-EA4E-A3F8-BFE2E164B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D689D8-B78F-6945-B80C-BFAFDCA01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BC3A37-0690-FE4F-B0EE-6954FA5E2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3226F1-668C-7E4A-8FAC-41D4B33F7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453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80083F-A58D-2244-A599-1AAA3F187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52DCE06-70BE-CC4E-A9B6-95F8CBD32F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AE73E9-A43F-5242-875B-A9F98E36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3DF797F-2118-164B-9468-6A2D08AFA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AD5F5EC-EB72-444F-8015-9FAD3DC21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187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72F1436-A614-3B46-AC63-2B5EA2BF30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3938991-F827-974E-A56B-A2AF473A61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5EFDDA-C255-EC41-B5B3-AC7A2AC09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F2EC61-55E2-BB47-94F8-92B22BB8C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2918DA-2BD0-A04E-97DB-062A037E7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17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6EDE95-BF4E-7044-A552-F21EE027E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36D13-41E0-964F-87C3-7112B826E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E21DD6C-D469-BE4C-A91F-C3EA44F7D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3F5CB8-E2B0-D74B-952D-49EB764C3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3B06FD-7A3C-4449-B484-B6C9875B0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536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275395-EB3E-BD4D-9D49-0F0A2994B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3022C1C-1245-DF41-8EFF-6760A4DE6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70FE1E-A6EF-624F-B828-A806A5C4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211701-FA03-394A-85B5-DB463A880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F6B317-5206-AA44-A290-5B53CBB91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3451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C9553D-92DA-F44D-9459-A57FDCB6E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839B51-0866-A343-A38B-C8064157B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CE5806B-6A7A-F945-A144-6A7EEECE1C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2EA8C19-DA16-EB4D-B476-D8F1D5DB5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40548CF-D8D0-604E-8237-4B05A0BD2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6348B4-62E8-8444-9122-4E4908FF6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9177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A64018-AF17-244F-98BF-E88ADCFD6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66CD88-2FD8-8D45-80BF-8AFB32A4E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DCC2BF9-190D-564B-9F20-7B71962ED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C517B69-920F-4445-B1F4-0AAC6DDCF6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F8D2F8A-9DB1-B045-B94A-C10A9E1ECA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DB9D11B-32BB-D94E-8F63-02D8FB4AC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DF0EB35-1CA9-C243-917D-1408A0CA2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8157E16-FA24-5944-BEA5-8EB0C868F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4317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33A55F-6073-BA41-A289-5DBDE6FB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E291EB-D6F1-164E-BA35-71B5942F5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7929EFD-25D3-DF47-B484-C6A28725B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58D617D-D3DB-BA49-849D-DA6B9491F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5251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1FFC24E-B041-4645-BF82-9DEA4C8DC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E5D29BE-3959-864D-8587-FE12BB456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781A198-0EA8-4F42-8DF6-5D92C2CB9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6060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131D7E-0FFD-3342-AB0D-1FC401EBF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D6C98E-0047-4A4C-86DB-78786F02A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ADE74A-2373-7845-A652-4AF8D2E25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31FFA48-EF6D-2A4E-8EA0-ABF6767ED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75B0162-4BFE-794E-B458-D9D48C5E3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8294D3E-4371-A649-8039-0D7DFA49C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0349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0345AE-DDB1-074B-8232-8BD6742ED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5E239A4-F6C9-C94D-B130-E7A8936C9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71A7E9A-21D1-5F44-A4FA-A20E4C8C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B625F58-3392-1E49-80B4-22D67A61A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D1BB06B-9D90-2B4F-95BC-B44CA8A89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AC2AEC-BAB2-3C42-AE54-D77F1B5FA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7478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D1C1672-42C7-6F47-8571-3AEA1FF5E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288335-0FBE-7842-824E-C2F27EC91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088BBB1-E665-7F46-A445-EE26A45E3B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0B882B-E01F-DE4B-A3E7-3759B54E1D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3F3A7F-9E7D-074E-AC6C-561E9E8973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67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1E9ECB-CAEC-E54E-895F-D2EFDDA224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BZML A20</a:t>
            </a:r>
            <a:br>
              <a:rPr lang="de-DE" dirty="0"/>
            </a:b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4BB33E2-F37E-4048-B000-5ED34892C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Gerd </a:t>
            </a:r>
            <a:r>
              <a:rPr lang="de-DE" dirty="0" err="1"/>
              <a:t>Graßhoff</a:t>
            </a:r>
            <a:r>
              <a:rPr lang="de-DE" dirty="0"/>
              <a:t>, Mohammad </a:t>
            </a:r>
            <a:r>
              <a:rPr lang="de-DE" dirty="0" err="1"/>
              <a:t>Yeghaneh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6885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Dependency parsing </a:t>
            </a:r>
            <a:r>
              <a:rPr lang="de-DE" dirty="0" smtClean="0"/>
              <a:t>graph part 02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9902" y="2011680"/>
            <a:ext cx="3704929" cy="2959332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2" y="2327564"/>
            <a:ext cx="7607549" cy="241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082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2FB95A-CD1C-A84E-B425-A12C90A13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4E932ADA-06F3-6649-A632-D3AB354FB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78" y="2933700"/>
            <a:ext cx="12164022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129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FE7690-9EDE-434C-A0BC-B8E4B0355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challenge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63FDC1-1353-8443-9DB3-3DC119374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NLTK </a:t>
            </a:r>
            <a:r>
              <a:rPr lang="de-DE" dirty="0" err="1"/>
              <a:t>modeling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Spacy</a:t>
            </a:r>
            <a:endParaRPr lang="de-DE" dirty="0"/>
          </a:p>
          <a:p>
            <a:r>
              <a:rPr lang="de-DE" dirty="0"/>
              <a:t>Text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endParaRPr lang="de-DE" dirty="0"/>
          </a:p>
          <a:p>
            <a:r>
              <a:rPr lang="de-DE" dirty="0"/>
              <a:t>Content </a:t>
            </a:r>
            <a:r>
              <a:rPr lang="de-DE" dirty="0" err="1"/>
              <a:t>representation</a:t>
            </a:r>
            <a:r>
              <a:rPr lang="de-DE" dirty="0"/>
              <a:t> in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structures</a:t>
            </a:r>
            <a:endParaRPr lang="de-DE" dirty="0"/>
          </a:p>
          <a:p>
            <a:pPr lvl="1"/>
            <a:r>
              <a:rPr lang="de-DE" dirty="0"/>
              <a:t>Scientific </a:t>
            </a:r>
            <a:r>
              <a:rPr lang="de-DE" dirty="0" err="1"/>
              <a:t>models</a:t>
            </a:r>
            <a:endParaRPr lang="de-DE" dirty="0"/>
          </a:p>
          <a:p>
            <a:pPr lvl="1"/>
            <a:r>
              <a:rPr lang="de-DE" dirty="0" err="1"/>
              <a:t>Empirical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r>
              <a:rPr lang="de-DE" dirty="0" err="1"/>
              <a:t>Measuring</a:t>
            </a:r>
            <a:r>
              <a:rPr lang="de-DE" dirty="0"/>
              <a:t> </a:t>
            </a:r>
            <a:r>
              <a:rPr lang="de-DE" dirty="0" err="1"/>
              <a:t>procedures</a:t>
            </a:r>
            <a:endParaRPr lang="de-DE" dirty="0"/>
          </a:p>
          <a:p>
            <a:pPr lvl="1"/>
            <a:r>
              <a:rPr lang="de-DE" dirty="0" err="1"/>
              <a:t>Inferential</a:t>
            </a:r>
            <a:r>
              <a:rPr lang="de-DE" dirty="0"/>
              <a:t> </a:t>
            </a:r>
            <a:r>
              <a:rPr lang="de-DE" dirty="0" err="1"/>
              <a:t>relationships</a:t>
            </a:r>
            <a:endParaRPr lang="de-DE" dirty="0"/>
          </a:p>
          <a:p>
            <a:pPr lvl="1"/>
            <a:r>
              <a:rPr lang="de-DE" dirty="0"/>
              <a:t>Propositional </a:t>
            </a:r>
            <a:r>
              <a:rPr lang="de-DE" dirty="0" err="1"/>
              <a:t>attitudes</a:t>
            </a:r>
            <a:endParaRPr lang="de-DE" dirty="0"/>
          </a:p>
          <a:p>
            <a:pPr lvl="1"/>
            <a:r>
              <a:rPr lang="de-DE" dirty="0" err="1"/>
              <a:t>Methodological</a:t>
            </a:r>
            <a:r>
              <a:rPr lang="de-DE" dirty="0"/>
              <a:t> </a:t>
            </a:r>
            <a:r>
              <a:rPr lang="de-DE" dirty="0" err="1"/>
              <a:t>approaches</a:t>
            </a:r>
            <a:endParaRPr lang="de-DE" dirty="0"/>
          </a:p>
          <a:p>
            <a:pPr lvl="2"/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reasoning</a:t>
            </a:r>
            <a:endParaRPr lang="de-DE" dirty="0"/>
          </a:p>
          <a:p>
            <a:pPr lvl="2"/>
            <a:r>
              <a:rPr lang="de-DE" dirty="0"/>
              <a:t>Model </a:t>
            </a:r>
            <a:r>
              <a:rPr lang="de-DE" dirty="0" err="1"/>
              <a:t>construction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assessment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1278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A502DC-DC0A-6B4B-985A-53B4D2B7A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76375" cy="1325563"/>
          </a:xfrm>
        </p:spPr>
        <p:txBody>
          <a:bodyPr/>
          <a:lstStyle/>
          <a:p>
            <a:r>
              <a:rPr lang="de-DE" dirty="0" err="1"/>
              <a:t>Philosophical</a:t>
            </a:r>
            <a:r>
              <a:rPr lang="de-DE" dirty="0"/>
              <a:t> </a:t>
            </a:r>
            <a:r>
              <a:rPr lang="de-DE" dirty="0" err="1"/>
              <a:t>content</a:t>
            </a:r>
            <a:r>
              <a:rPr lang="de-DE" dirty="0"/>
              <a:t> </a:t>
            </a:r>
            <a:r>
              <a:rPr lang="de-DE" dirty="0" err="1"/>
              <a:t>modeling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73964F-6D6E-5245-8522-14E952EDD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667250"/>
          </a:xfrm>
        </p:spPr>
        <p:txBody>
          <a:bodyPr/>
          <a:lstStyle/>
          <a:p>
            <a:r>
              <a:rPr lang="de-DE" dirty="0" err="1"/>
              <a:t>Kepler‘s</a:t>
            </a:r>
            <a:r>
              <a:rPr lang="de-DE" dirty="0"/>
              <a:t> </a:t>
            </a:r>
            <a:r>
              <a:rPr lang="de-DE" dirty="0" err="1"/>
              <a:t>Astronomia</a:t>
            </a:r>
            <a:r>
              <a:rPr lang="de-DE" dirty="0"/>
              <a:t> Nova</a:t>
            </a:r>
          </a:p>
          <a:p>
            <a:pPr lvl="1"/>
            <a:r>
              <a:rPr lang="de-DE" dirty="0" err="1"/>
              <a:t>Latin</a:t>
            </a:r>
            <a:r>
              <a:rPr lang="de-DE" dirty="0"/>
              <a:t> original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engl</a:t>
            </a:r>
            <a:r>
              <a:rPr lang="de-DE" dirty="0"/>
              <a:t> Translation (</a:t>
            </a:r>
            <a:r>
              <a:rPr lang="de-DE" dirty="0" err="1"/>
              <a:t>Donahue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Complete</a:t>
            </a:r>
            <a:r>
              <a:rPr lang="de-DE" dirty="0"/>
              <a:t> </a:t>
            </a:r>
            <a:r>
              <a:rPr lang="de-DE" dirty="0" err="1"/>
              <a:t>Transcription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wrangling</a:t>
            </a:r>
            <a:r>
              <a:rPr lang="de-DE" dirty="0"/>
              <a:t> in </a:t>
            </a:r>
            <a:r>
              <a:rPr lang="de-DE" dirty="0" err="1"/>
              <a:t>pandas</a:t>
            </a:r>
            <a:r>
              <a:rPr lang="de-DE" dirty="0"/>
              <a:t> </a:t>
            </a:r>
            <a:r>
              <a:rPr lang="de-DE" dirty="0" err="1"/>
              <a:t>dataframe</a:t>
            </a:r>
            <a:endParaRPr lang="de-DE" dirty="0"/>
          </a:p>
          <a:p>
            <a:r>
              <a:rPr lang="de-DE" dirty="0"/>
              <a:t>NASA </a:t>
            </a:r>
            <a:r>
              <a:rPr lang="de-DE" dirty="0" err="1"/>
              <a:t>abstracts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30 000 </a:t>
            </a:r>
            <a:r>
              <a:rPr lang="de-DE" dirty="0" err="1"/>
              <a:t>scientific</a:t>
            </a:r>
            <a:r>
              <a:rPr lang="de-DE" dirty="0"/>
              <a:t> </a:t>
            </a:r>
            <a:r>
              <a:rPr lang="de-DE" dirty="0" err="1"/>
              <a:t>published</a:t>
            </a:r>
            <a:r>
              <a:rPr lang="de-DE" dirty="0"/>
              <a:t> </a:t>
            </a:r>
            <a:r>
              <a:rPr lang="de-DE" dirty="0" err="1"/>
              <a:t>articles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astronomy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exoplanets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Complete</a:t>
            </a:r>
            <a:r>
              <a:rPr lang="de-DE" dirty="0"/>
              <a:t> </a:t>
            </a:r>
            <a:r>
              <a:rPr lang="de-DE" dirty="0" err="1"/>
              <a:t>curated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published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0FC5AEE-9531-0145-AC1F-C675B6B0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426" y="-62110"/>
            <a:ext cx="5914574" cy="698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057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5B6F8E-8935-4B4B-B024-41183E15E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F35566F-E2DE-574C-BA92-377D81B4D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450" y="187309"/>
            <a:ext cx="10991850" cy="6567946"/>
          </a:xfrm>
        </p:spPr>
      </p:pic>
    </p:spTree>
    <p:extLst>
      <p:ext uri="{BB962C8B-B14F-4D97-AF65-F5344CB8AC3E}">
        <p14:creationId xmlns:p14="http://schemas.microsoft.com/office/powerpoint/2010/main" val="2660135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E7C2F2-E158-2844-A196-CB032291F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58EC9B9-2CCF-8A41-BDE4-CE5AF9AEA4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115216"/>
            <a:ext cx="12065878" cy="3733134"/>
          </a:xfrm>
        </p:spPr>
      </p:pic>
    </p:spTree>
    <p:extLst>
      <p:ext uri="{BB962C8B-B14F-4D97-AF65-F5344CB8AC3E}">
        <p14:creationId xmlns:p14="http://schemas.microsoft.com/office/powerpoint/2010/main" val="2252884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F41FEF-D48D-4342-B603-05CEFD68E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8536AC2-898C-3B46-88B7-029353FC9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71450" y="323020"/>
            <a:ext cx="11525250" cy="6764000"/>
          </a:xfrm>
        </p:spPr>
      </p:pic>
    </p:spTree>
    <p:extLst>
      <p:ext uri="{BB962C8B-B14F-4D97-AF65-F5344CB8AC3E}">
        <p14:creationId xmlns:p14="http://schemas.microsoft.com/office/powerpoint/2010/main" val="25034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2BCBD2-2B73-0F4A-8F1E-1E17E56C4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Inhaltsplatzhalter 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3ECA0744-5A70-9049-A3B3-55D9EC365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1450"/>
            <a:ext cx="11744324" cy="6686550"/>
          </a:xfrm>
        </p:spPr>
      </p:pic>
    </p:spTree>
    <p:extLst>
      <p:ext uri="{BB962C8B-B14F-4D97-AF65-F5344CB8AC3E}">
        <p14:creationId xmlns:p14="http://schemas.microsoft.com/office/powerpoint/2010/main" val="684693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165FE9-DA1E-F545-9C3E-F337B3305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EDC23AD-5CD2-BA41-AECC-0E3F616FC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839" y="2261063"/>
            <a:ext cx="9671776" cy="595832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147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CAA19-BFBB-B84B-AE21-66E447CF0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Dependency </a:t>
            </a:r>
            <a:r>
              <a:rPr lang="de-DE" dirty="0" smtClean="0"/>
              <a:t>parsing graph</a:t>
            </a:r>
            <a:endParaRPr lang="de-DE" dirty="0"/>
          </a:p>
        </p:txBody>
      </p:sp>
      <p:pic>
        <p:nvPicPr>
          <p:cNvPr id="5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55" y="2659728"/>
            <a:ext cx="11895513" cy="1845769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534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Dependency parsing </a:t>
            </a:r>
            <a:r>
              <a:rPr lang="de-DE" dirty="0" smtClean="0"/>
              <a:t>graph part-01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0442"/>
            <a:ext cx="6598743" cy="2443393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743" y="2685010"/>
            <a:ext cx="6715996" cy="177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707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97</Words>
  <Application>Microsoft Office PowerPoint</Application>
  <PresentationFormat>Widescreen</PresentationFormat>
  <Paragraphs>23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</vt:lpstr>
      <vt:lpstr>BZML A20 </vt:lpstr>
      <vt:lpstr>Philosophical content modeling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Dependency parsing graph</vt:lpstr>
      <vt:lpstr>Dependency parsing graph part-01</vt:lpstr>
      <vt:lpstr>Dependency parsing graph part 02</vt:lpstr>
      <vt:lpstr>PowerPoint Presentation</vt:lpstr>
      <vt:lpstr>Machine learning challenge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BZML A20</dc:title>
  <dc:creator>Ein Microsoft Office-Anwender</dc:creator>
  <cp:lastModifiedBy>moha</cp:lastModifiedBy>
  <cp:revision>15</cp:revision>
  <dcterms:created xsi:type="dcterms:W3CDTF">2019-10-21T07:39:00Z</dcterms:created>
  <dcterms:modified xsi:type="dcterms:W3CDTF">2019-10-21T18:44:04Z</dcterms:modified>
</cp:coreProperties>
</file>

<file path=docProps/thumbnail.jpeg>
</file>